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3" r:id="rId6"/>
    <p:sldId id="283" r:id="rId7"/>
    <p:sldId id="264" r:id="rId8"/>
    <p:sldId id="284" r:id="rId9"/>
    <p:sldId id="274" r:id="rId10"/>
    <p:sldId id="275" r:id="rId11"/>
    <p:sldId id="278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Barlow Light" panose="00000400000000000000" pitchFamily="2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iriam Libre" panose="00000500000000000000" pitchFamily="2" charset="-79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531EFB-965C-404C-A84E-90000DFEF417}">
  <a:tblStyle styleId="{20531EFB-965C-404C-A84E-90000DFEF4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8290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0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8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67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03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506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79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85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01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914297" y="1819809"/>
            <a:ext cx="540090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Internetes médiumok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"/>
          <p:cNvSpPr/>
          <p:nvPr/>
        </p:nvSpPr>
        <p:spPr>
          <a:xfrm>
            <a:off x="581914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body" idx="4294967295"/>
          </p:nvPr>
        </p:nvSpPr>
        <p:spPr>
          <a:xfrm>
            <a:off x="485850" y="671150"/>
            <a:ext cx="3609600" cy="532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Rádió</a:t>
            </a:r>
            <a:endParaRPr sz="2800" dirty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59124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FFFFFF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32" name="Google Shape;432;p3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51" y="851646"/>
            <a:ext cx="1888500" cy="33434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4323" y="1367073"/>
            <a:ext cx="383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Barlow Light" panose="020B0604020202020204" charset="-18"/>
              </a:rPr>
              <a:t>Alkalmazkodott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latin typeface="Barlow Light" panose="020B0604020202020204" charset="-18"/>
              </a:rPr>
              <a:t>Interneten sugároz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1" y="2672509"/>
            <a:ext cx="2314575" cy="1981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/>
          <p:nvPr/>
        </p:nvSpPr>
        <p:spPr>
          <a:xfrm>
            <a:off x="3693400" y="725225"/>
            <a:ext cx="4807549" cy="374273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>
            <a:off x="3894425" y="923990"/>
            <a:ext cx="4405500" cy="28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477" name="Google Shape;477;p35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78" name="Google Shape;478;p35"/>
          <p:cNvSpPr txBox="1">
            <a:spLocks noGrp="1"/>
          </p:cNvSpPr>
          <p:nvPr>
            <p:ph type="body" idx="4294967295"/>
          </p:nvPr>
        </p:nvSpPr>
        <p:spPr>
          <a:xfrm>
            <a:off x="485850" y="671150"/>
            <a:ext cx="2003853" cy="741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2800" dirty="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TV</a:t>
            </a:r>
            <a:endParaRPr sz="2800" dirty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46" y="840828"/>
            <a:ext cx="4560656" cy="29616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89299" y="1258432"/>
            <a:ext cx="240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>
                <a:latin typeface="Barlow Light" panose="020B0604020202020204" charset="-18"/>
              </a:rPr>
              <a:t>Alkalmazkodott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>
                <a:latin typeface="Barlow Light" panose="020B0604020202020204" charset="-18"/>
              </a:rPr>
              <a:t>Rengeteg műsor elérhető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9" y="2769044"/>
            <a:ext cx="2055137" cy="221394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607425" y="2250289"/>
            <a:ext cx="802052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/>
              <a:t>IPTV (Internet </a:t>
            </a:r>
            <a:r>
              <a:rPr lang="hu-HU" dirty="0" err="1"/>
              <a:t>Protocol</a:t>
            </a:r>
            <a:r>
              <a:rPr lang="hu-HU" dirty="0"/>
              <a:t> </a:t>
            </a:r>
            <a:r>
              <a:rPr lang="hu-HU" dirty="0" err="1"/>
              <a:t>Television</a:t>
            </a:r>
            <a:r>
              <a:rPr lang="hu-HU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12524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IPTV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6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Interneten vagy helyi hálózaton (LAN) keresztül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IP szabványt használ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Több szolgáltatást nyújt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48" y="3277537"/>
            <a:ext cx="1772887" cy="18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0197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Első IPTV szolgáltató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444375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 err="1"/>
              <a:t>MariposaHD</a:t>
            </a:r>
            <a:endParaRPr lang="hu-HU" sz="2400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2005 decemberétől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HDTV formátumban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77" y="2824157"/>
            <a:ext cx="2653524" cy="2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0722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Előnyei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6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199" y="1444375"/>
            <a:ext cx="5355125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hu-HU" sz="2400" dirty="0"/>
              <a:t>Interaktív műsorszolgáltatás</a:t>
            </a:r>
          </a:p>
          <a:p>
            <a:pPr>
              <a:buClrTx/>
            </a:pPr>
            <a:r>
              <a:rPr lang="hu-HU" sz="2400" dirty="0"/>
              <a:t>Nincs időhöz kötve a műsor nézése</a:t>
            </a:r>
          </a:p>
          <a:p>
            <a:pPr>
              <a:buClrTx/>
            </a:pPr>
            <a:r>
              <a:rPr lang="hu-HU" sz="2400" dirty="0"/>
              <a:t>Elektronikus műsorújság</a:t>
            </a:r>
          </a:p>
          <a:p>
            <a:pPr>
              <a:buClrTx/>
            </a:pPr>
            <a:r>
              <a:rPr lang="hu-HU" sz="2400" dirty="0"/>
              <a:t>Gyerekzár</a:t>
            </a:r>
          </a:p>
          <a:p>
            <a:pPr>
              <a:buClrTx/>
            </a:pPr>
            <a:r>
              <a:rPr lang="hu-HU" sz="2400" dirty="0"/>
              <a:t>Kártyafüggetlen</a:t>
            </a:r>
          </a:p>
        </p:txBody>
      </p:sp>
    </p:spTree>
    <p:extLst>
      <p:ext uri="{BB962C8B-B14F-4D97-AF65-F5344CB8AC3E}">
        <p14:creationId xmlns:p14="http://schemas.microsoft.com/office/powerpoint/2010/main" val="343293348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IPTV szolgáltatók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6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199" y="1444375"/>
            <a:ext cx="5355125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INTV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T-Home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Invitel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UPC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IP-Park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08" y="2301775"/>
            <a:ext cx="2547900" cy="23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8853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634586" y="1833830"/>
            <a:ext cx="802052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/>
              <a:t>Köszönöm a figyelmet 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28425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Tartalom</a:t>
            </a:r>
            <a:endParaRPr dirty="0"/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500204" y="1394928"/>
            <a:ext cx="50526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u-HU" sz="1800" dirty="0">
              <a:latin typeface="Barlow Light" panose="020B0604020202020204" charset="-1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latin typeface="Barlow Light" panose="020B0604020202020204" charset="-18"/>
              </a:rPr>
              <a:t>Mi az a médium?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latin typeface="Barlow Light" panose="020B0604020202020204" charset="-18"/>
              </a:rPr>
              <a:t>Média világának szereplői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latin typeface="Barlow Light" panose="020B0604020202020204" charset="-18"/>
              </a:rPr>
              <a:t>Média az interneten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>
                <a:latin typeface="Barlow Light" panose="020B0604020202020204" charset="-18"/>
              </a:rPr>
              <a:t>IPTV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40" y="2763502"/>
            <a:ext cx="2310392" cy="217176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 az a médium?</a:t>
            </a:r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</a:pPr>
            <a:r>
              <a:rPr lang="en" dirty="0"/>
              <a:t> </a:t>
            </a:r>
            <a:r>
              <a:rPr lang="hu-HU" dirty="0"/>
              <a:t>Információ rögzítésére és közvetítésére használt eszközök</a:t>
            </a:r>
          </a:p>
          <a:p>
            <a:pPr lvl="0">
              <a:buClrTx/>
            </a:pPr>
            <a:r>
              <a:rPr lang="hu-HU" dirty="0"/>
              <a:t>Tömegtájékoztatási eszközök (újság, televízió, rádió stb.)</a:t>
            </a:r>
          </a:p>
          <a:p>
            <a:pPr lvl="0">
              <a:buClrTx/>
            </a:pPr>
            <a:r>
              <a:rPr lang="hu-HU" dirty="0"/>
              <a:t>Hírközlés eszköze</a:t>
            </a: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041991" y="1815723"/>
            <a:ext cx="734151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Média világának szereplői</a:t>
            </a:r>
            <a:endParaRPr dirty="0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/>
              <a:t>Kommunikátor</a:t>
            </a:r>
            <a:endParaRPr dirty="0"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</a:pPr>
            <a:r>
              <a:rPr lang="hu-HU" sz="2400" dirty="0"/>
              <a:t>Valósággal foglalkozik</a:t>
            </a:r>
          </a:p>
          <a:p>
            <a:pPr lvl="0">
              <a:buClrTx/>
            </a:pPr>
            <a:r>
              <a:rPr lang="hu-HU" sz="2400" dirty="0"/>
              <a:t>Információt továbbít</a:t>
            </a:r>
          </a:p>
          <a:p>
            <a:pPr lvl="0">
              <a:buClrTx/>
            </a:pPr>
            <a:r>
              <a:rPr lang="hu-HU" sz="2400" dirty="0"/>
              <a:t>Bárki lehet</a:t>
            </a:r>
          </a:p>
          <a:p>
            <a:pPr lvl="0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56" y="2282039"/>
            <a:ext cx="2682844" cy="268284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/>
              <a:t>Médiaszemélyzet</a:t>
            </a:r>
            <a:endParaRPr dirty="0"/>
          </a:p>
        </p:txBody>
      </p:sp>
      <p:sp>
        <p:nvSpPr>
          <p:cNvPr id="302" name="Google Shape;30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hu-HU" sz="2000" dirty="0"/>
              <a:t>Eljuttatja az információt</a:t>
            </a:r>
          </a:p>
          <a:p>
            <a:pPr>
              <a:buClrTx/>
            </a:pPr>
            <a:r>
              <a:rPr lang="hu-HU" sz="2000" dirty="0"/>
              <a:t>Nem ők döntik el, hogy mi az információ</a:t>
            </a:r>
          </a:p>
          <a:p>
            <a:pPr lvl="0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3" y="2824979"/>
            <a:ext cx="2095227" cy="20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810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/>
              <a:t>Közönség</a:t>
            </a:r>
            <a:endParaRPr dirty="0"/>
          </a:p>
        </p:txBody>
      </p:sp>
      <p:sp>
        <p:nvSpPr>
          <p:cNvPr id="311" name="Google Shape;311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</a:pPr>
            <a:r>
              <a:rPr lang="en" sz="1800" dirty="0"/>
              <a:t> </a:t>
            </a:r>
            <a:r>
              <a:rPr lang="hu-HU" sz="2000" dirty="0"/>
              <a:t>Várja az információkat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63" y="2496037"/>
            <a:ext cx="2802377" cy="225167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1041991" y="1815723"/>
            <a:ext cx="734151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Média az interneten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4615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Veszélyeztetettek</a:t>
            </a:r>
            <a:endParaRPr dirty="0"/>
          </a:p>
        </p:txBody>
      </p:sp>
      <p:sp>
        <p:nvSpPr>
          <p:cNvPr id="421" name="Google Shape;421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Google Shape;262;p16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" sz="1800" dirty="0"/>
              <a:t> </a:t>
            </a:r>
            <a:r>
              <a:rPr lang="hu-HU" sz="2400" dirty="0"/>
              <a:t>Zeneipar </a:t>
            </a:r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hu-HU" sz="2400" dirty="0"/>
              <a:t>Filmstúdiók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94" y="2800458"/>
            <a:ext cx="3846926" cy="21644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156</Words>
  <Application>Microsoft Office PowerPoint</Application>
  <PresentationFormat>On-screen Show (16:9)</PresentationFormat>
  <Paragraphs>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Barlow</vt:lpstr>
      <vt:lpstr>Arial</vt:lpstr>
      <vt:lpstr>Barlow Light</vt:lpstr>
      <vt:lpstr>Wingdings</vt:lpstr>
      <vt:lpstr>Calibri</vt:lpstr>
      <vt:lpstr>Miriam Libre</vt:lpstr>
      <vt:lpstr>Roderigo template</vt:lpstr>
      <vt:lpstr>Internetes médiumok</vt:lpstr>
      <vt:lpstr>Tartalom</vt:lpstr>
      <vt:lpstr>Mi az a médium?</vt:lpstr>
      <vt:lpstr>Média világának szereplői</vt:lpstr>
      <vt:lpstr>Kommunikátor</vt:lpstr>
      <vt:lpstr>Médiaszemélyzet</vt:lpstr>
      <vt:lpstr>Közönség</vt:lpstr>
      <vt:lpstr>Média az interneten</vt:lpstr>
      <vt:lpstr>Veszélyeztetettek</vt:lpstr>
      <vt:lpstr>PowerPoint Presentation</vt:lpstr>
      <vt:lpstr>PowerPoint Presentation</vt:lpstr>
      <vt:lpstr>IPTV (Internet Protocol Television)</vt:lpstr>
      <vt:lpstr>IPTV</vt:lpstr>
      <vt:lpstr>Első IPTV szolgáltató</vt:lpstr>
      <vt:lpstr>Előnyei</vt:lpstr>
      <vt:lpstr>IPTV szolgáltatók</vt:lpstr>
      <vt:lpstr>Köszönöm a figyelmet 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Admin</cp:lastModifiedBy>
  <cp:revision>30</cp:revision>
  <dcterms:modified xsi:type="dcterms:W3CDTF">2026-02-04T11:42:17Z</dcterms:modified>
</cp:coreProperties>
</file>